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57AEA-F0A7-4C91-BE0E-8E81E4366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98FB3D-E54D-4E96-B401-8A667BC8F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54616B-8D3A-4372-9B46-6CB5EC886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D0C7C6-4A61-48E9-A01B-7DF80BEB3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09013C-CA3E-409F-8B82-71DFB60B7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120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5C1DDD-0F2B-4EE2-95BB-5A00BC944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870443-E7BE-4F09-9C1B-DFAB3A85E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D971BF-E6AD-4AAB-A3D8-7169A48B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35C50C-8E52-478F-88A2-7341FC7DD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EBAF53-CE77-4BA5-ACAB-1F077F2CE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687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ECD048B-CFBE-4F36-817E-41E2C612B9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DB0FBF-E28E-40F8-9481-21130AB27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27EB6C-837E-4510-B5BD-285F23BD3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E4B2F7-CFBA-43EA-8538-29BFF8E4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7D1621-E5F4-4B87-B28F-AB5609D56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174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5B4D7-A20A-4B48-B566-41031E81F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F01E04-C55D-4896-8E5E-9E379FACB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959BB0-1538-48E7-B43F-F41202E0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B526BE-2247-4563-A8CC-5FBB730C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CB10F4-E301-4DA5-8050-4455954D6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42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F3F02-70D7-4717-A045-A47523E6B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8D32BF-9EF5-46AF-8F58-E5CA920BD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01971C-1715-4DF3-98DC-3FB6971F4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8CFE4C-7DF7-471D-9113-F4058801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2DE89D-95EB-4919-B920-11816BA11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59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83449E-6429-46A9-BAB4-00A265DCC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A72442-9E68-4360-88C4-DC805ABDB2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37BBE0-08B2-46C7-80C9-065CA07E6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847BAB-6651-4A72-A4C0-279095FEC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148D50-3415-4CAE-BBEF-1D5B5EA71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999429-0FBD-4068-BE4D-B196DD6C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425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02A261-CBEA-440E-A8D9-810B499E6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571370-186B-4A8E-931E-2A28644B2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42E042B-12BC-4A3C-9510-9B8580AFB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8927AA6-3C65-4C67-90B8-A2B06D9A14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1E52950-D4E2-43C2-AC9F-CEAC7E661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4A32AC-25ED-41B2-8AC8-6E9285B64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BC093C4-5CA5-491A-A595-605B2FC76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BDFE70A-DAE5-4A3C-9D3D-4C84DD973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712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BB158B-44CB-44AD-8BDE-54A675376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90E40A-B3E9-4295-BEE2-6D637949C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7767280-FE95-4C4F-8963-C123FC02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39716E-543B-47CA-907E-73B62CE87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79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ADF9BD8-F3E5-4CA9-B3BE-F1916EE80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D0D2954-7EAE-405E-AB12-F3D599BC2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6F21CBB-787D-4E7A-B381-B8275A29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1549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743249-5914-46A1-BEC5-E3D1D620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C2F9CB-91B6-4362-A902-24D765255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DEDDBF-94C9-4745-B62E-5ADA0A924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47BC69-1B41-468E-85AF-6AE3E1AA2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86D1FC-F8ED-4370-A8EA-BDDCCF01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5EEE9A-BC83-4001-A5DA-4F9748C6E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197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92A69-14A3-4AD8-861B-E988C33F7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395B32-F36C-4A92-922D-E8DF68604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B088E7-C1D9-477E-A218-F20DBF604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5AB6B6-3F84-4576-AC7F-98E30C5BD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6A5C3E-7E29-4F0D-BD04-E40C76F23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43A27C-6D88-4CA5-885A-BE1C1B7D6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255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90B793A-E179-4836-8B43-3885DD0EB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101899-AAB2-4B9A-82A9-DB643D459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830EB4-5ECD-4569-AC33-3352D3144D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B4DD2A-335C-4381-84DB-63FB1BFF03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0FA1AC-671A-42A0-8E4F-00B21460E0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782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53B572A-F001-4F7A-B936-8568C88DE4A6}"/>
              </a:ext>
            </a:extLst>
          </p:cNvPr>
          <p:cNvSpPr txBox="1"/>
          <p:nvPr/>
        </p:nvSpPr>
        <p:spPr>
          <a:xfrm>
            <a:off x="954882" y="4282671"/>
            <a:ext cx="583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bg1"/>
                </a:solidFill>
              </a:rPr>
              <a:t>MECANISMOS DE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6D6BA79-1C85-4653-87D5-811FE6A623BF}"/>
              </a:ext>
            </a:extLst>
          </p:cNvPr>
          <p:cNvSpPr txBox="1"/>
          <p:nvPr/>
        </p:nvSpPr>
        <p:spPr>
          <a:xfrm>
            <a:off x="846177" y="4748659"/>
            <a:ext cx="58372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>
                <a:solidFill>
                  <a:schemeClr val="bg1"/>
                </a:solidFill>
              </a:rPr>
              <a:t>PARTICIPACIÓN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1BD048C-B31D-4232-8C8D-A6D2735E1E29}"/>
              </a:ext>
            </a:extLst>
          </p:cNvPr>
          <p:cNvCxnSpPr>
            <a:cxnSpLocks/>
          </p:cNvCxnSpPr>
          <p:nvPr/>
        </p:nvCxnSpPr>
        <p:spPr>
          <a:xfrm>
            <a:off x="607219" y="4133850"/>
            <a:ext cx="28789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61F3F37-28FF-425C-BCA4-32FFF5158E6A}"/>
              </a:ext>
            </a:extLst>
          </p:cNvPr>
          <p:cNvCxnSpPr>
            <a:cxnSpLocks/>
          </p:cNvCxnSpPr>
          <p:nvPr/>
        </p:nvCxnSpPr>
        <p:spPr>
          <a:xfrm>
            <a:off x="607219" y="6087583"/>
            <a:ext cx="101056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E7906C2B-D640-4A8D-9E02-FCD02ABE70C8}"/>
              </a:ext>
            </a:extLst>
          </p:cNvPr>
          <p:cNvCxnSpPr>
            <a:cxnSpLocks/>
          </p:cNvCxnSpPr>
          <p:nvPr/>
        </p:nvCxnSpPr>
        <p:spPr>
          <a:xfrm>
            <a:off x="635793" y="4114800"/>
            <a:ext cx="0" cy="197278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B6BEA18-9AEF-40EB-B1ED-A6CD5F1DFF97}"/>
              </a:ext>
            </a:extLst>
          </p:cNvPr>
          <p:cNvCxnSpPr>
            <a:cxnSpLocks/>
          </p:cNvCxnSpPr>
          <p:nvPr/>
        </p:nvCxnSpPr>
        <p:spPr>
          <a:xfrm flipH="1">
            <a:off x="4049712" y="4133850"/>
            <a:ext cx="28789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B1B24AB-9E51-4697-A4B6-BCBC3EDCB0B2}"/>
              </a:ext>
            </a:extLst>
          </p:cNvPr>
          <p:cNvCxnSpPr>
            <a:cxnSpLocks/>
          </p:cNvCxnSpPr>
          <p:nvPr/>
        </p:nvCxnSpPr>
        <p:spPr>
          <a:xfrm flipH="1">
            <a:off x="5750169" y="6087583"/>
            <a:ext cx="117847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5FE9BDE-970B-491A-B221-553C959F4557}"/>
              </a:ext>
            </a:extLst>
          </p:cNvPr>
          <p:cNvCxnSpPr>
            <a:cxnSpLocks/>
          </p:cNvCxnSpPr>
          <p:nvPr/>
        </p:nvCxnSpPr>
        <p:spPr>
          <a:xfrm>
            <a:off x="6900861" y="4114799"/>
            <a:ext cx="0" cy="199787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>
            <a:extLst>
              <a:ext uri="{FF2B5EF4-FFF2-40B4-BE49-F238E27FC236}">
                <a16:creationId xmlns:a16="http://schemas.microsoft.com/office/drawing/2014/main" id="{A04DCAA8-D10D-4118-B323-111F9FEB69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610" y="271439"/>
            <a:ext cx="2018118" cy="693378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3C80866E-F943-4E7E-B118-0B5570716DFB}"/>
              </a:ext>
            </a:extLst>
          </p:cNvPr>
          <p:cNvSpPr txBox="1"/>
          <p:nvPr/>
        </p:nvSpPr>
        <p:spPr>
          <a:xfrm>
            <a:off x="1997412" y="5441062"/>
            <a:ext cx="4104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>
                <a:solidFill>
                  <a:schemeClr val="bg1"/>
                </a:solidFill>
              </a:rPr>
              <a:t>CIUDADANA</a:t>
            </a:r>
          </a:p>
        </p:txBody>
      </p:sp>
    </p:spTree>
    <p:extLst>
      <p:ext uri="{BB962C8B-B14F-4D97-AF65-F5344CB8AC3E}">
        <p14:creationId xmlns:p14="http://schemas.microsoft.com/office/powerpoint/2010/main" val="36176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FCE66-59C0-4880-93E6-4B0BCC5B6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46" y="410647"/>
            <a:ext cx="3950546" cy="1059229"/>
          </a:xfrm>
        </p:spPr>
        <p:txBody>
          <a:bodyPr>
            <a:noAutofit/>
          </a:bodyPr>
          <a:lstStyle/>
          <a:p>
            <a:pPr algn="ctr"/>
            <a:r>
              <a:rPr lang="es-MX" sz="2800" b="1" dirty="0">
                <a:solidFill>
                  <a:srgbClr val="8E5E97"/>
                </a:solidFill>
              </a:rPr>
              <a:t>Mecanismos de participación ciudadana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A650CC-8F3D-44E3-8786-9936D3C71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812" y="1975854"/>
            <a:ext cx="6494585" cy="46672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Ley de Participación Ciudadana para el Estado de Coahuila de Zaragoza, aprobada el 01 de noviembre de 2001 establece que los </a:t>
            </a:r>
            <a:r>
              <a:rPr lang="es-MX" u="sng" dirty="0">
                <a:solidFill>
                  <a:schemeClr val="bg2">
                    <a:lumMod val="25000"/>
                  </a:schemeClr>
                </a:solidFill>
              </a:rPr>
              <a:t>instrumentos de participación ciudadana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son: el plebiscito, referendo y la iniciativa popular.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90640F5-1476-4179-A434-D6E49DC2CD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FFFF8D4-9730-416E-8A95-6CAF5F3D24F0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F9FAF89B-C57B-4BC5-8658-CD0C5F1D2F59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1BCA58A-50C8-9423-FD34-F42B01B1C688}"/>
              </a:ext>
            </a:extLst>
          </p:cNvPr>
          <p:cNvSpPr/>
          <p:nvPr/>
        </p:nvSpPr>
        <p:spPr>
          <a:xfrm>
            <a:off x="4823452" y="730816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3344DB5-D4B7-2574-85C6-CBAD757354FB}"/>
              </a:ext>
            </a:extLst>
          </p:cNvPr>
          <p:cNvSpPr/>
          <p:nvPr/>
        </p:nvSpPr>
        <p:spPr>
          <a:xfrm>
            <a:off x="4823452" y="25456"/>
            <a:ext cx="25698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01 al 28 de Febrero de 2025 </a:t>
            </a: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897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FCE66-59C0-4880-93E6-4B0BCC5B6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213" y="1238648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Plebiscito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A650CC-8F3D-44E3-8786-9936D3C71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213" y="2141537"/>
            <a:ext cx="7644279" cy="4351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plebiscito es la consulta mediante la cual los ciudadanos electores coahuilenses aprueban o rechazan las decisiones del Ejecutivo del Estado o de los Ayuntamientos.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bg2">
                    <a:lumMod val="25000"/>
                  </a:schemeClr>
                </a:solidFill>
              </a:rPr>
              <a:t>Artículo 23 de la Ley de Participación Ciudadana para el Estado de Coahuila de Zaragoza.</a:t>
            </a:r>
          </a:p>
          <a:p>
            <a:pPr algn="just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plebiscito estatal se circunscribirá a las decisiones del Ejecutivo del Estado que sean trascendentales para la vida pública de la entidad. </a:t>
            </a:r>
          </a:p>
          <a:p>
            <a:pPr algn="just"/>
            <a:endParaRPr lang="es-MX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plebiscito municipal se circunscribirá a las decisiones de los Ayuntamientos del estado que sean trascendentales para la vida pública del municipio de que se trate, incluyéndose los reglamentos de carácter general que éste expida.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bg2">
                    <a:lumMod val="25000"/>
                  </a:schemeClr>
                </a:solidFill>
              </a:rPr>
              <a:t>Artículo 24 de la Ley de Participación Ciudadana para el Estado de Coahuila de Zaragoza.</a:t>
            </a:r>
          </a:p>
          <a:p>
            <a:pPr algn="just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40FEB6F-F0E4-404C-B8B9-92D7202F33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787F441-497A-4522-82AC-1907190B5C2B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F42A6F9-A2B4-4F00-9241-AC359B30A73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6B044441-E849-474D-B3F4-AA2016C57722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ciudadana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1C45D97D-6DB9-43CF-A966-9D464D017EC2}"/>
              </a:ext>
            </a:extLst>
          </p:cNvPr>
          <p:cNvSpPr/>
          <p:nvPr/>
        </p:nvSpPr>
        <p:spPr>
          <a:xfrm>
            <a:off x="4823452" y="730816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ED6FEAC-104B-F60D-9B89-B4F409D15E05}"/>
              </a:ext>
            </a:extLst>
          </p:cNvPr>
          <p:cNvSpPr/>
          <p:nvPr/>
        </p:nvSpPr>
        <p:spPr>
          <a:xfrm>
            <a:off x="4823452" y="25456"/>
            <a:ext cx="25698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01 al 28 de Febrero de 2025 </a:t>
            </a: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807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CC41762-E62E-450B-AAFD-E7C620F4A6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E970152-A518-4530-9DF9-997B6F8CEBAD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D08ADF1-F69C-4306-9438-65357179559B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E6309A4-EA56-4A10-8AF2-D406242D0A7C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>
                <a:solidFill>
                  <a:srgbClr val="8E5E97"/>
                </a:solidFill>
              </a:rPr>
              <a:t>Mecanismos de participación ciudadana</a:t>
            </a:r>
            <a:endParaRPr lang="es-MX" sz="2000" b="1" dirty="0">
              <a:solidFill>
                <a:srgbClr val="8E5E97"/>
              </a:solidFill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424899B8-F128-434A-BC0B-60DA5D758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213" y="1840508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Referendo	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9F7FBD81-93CE-4617-9B22-8AE85A0F1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213" y="2767684"/>
            <a:ext cx="7644279" cy="322867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referendo es la consulta mediante la cual los ciudadanos electores coahuilenses aprueban o rechazan una iniciativa de ley o decreto o, en su caso, una ley o decreto del Poder Legislativo del Estado.</a:t>
            </a:r>
          </a:p>
          <a:p>
            <a:pPr marL="0" indent="0" algn="just">
              <a:buNone/>
            </a:pPr>
            <a:endParaRPr lang="es-MX" sz="20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31 de la Ley de Participación Ciudadana para el Estado de Coahuila de Zaragoza.</a:t>
            </a:r>
          </a:p>
          <a:p>
            <a:pPr marL="0" indent="0" algn="just">
              <a:buNone/>
            </a:pP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7B4805D-6C80-5588-37CE-68863A6FC70C}"/>
              </a:ext>
            </a:extLst>
          </p:cNvPr>
          <p:cNvSpPr/>
          <p:nvPr/>
        </p:nvSpPr>
        <p:spPr>
          <a:xfrm>
            <a:off x="4823452" y="730816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6B10866-3CB4-4335-D323-6F4C8E2B08F7}"/>
              </a:ext>
            </a:extLst>
          </p:cNvPr>
          <p:cNvSpPr/>
          <p:nvPr/>
        </p:nvSpPr>
        <p:spPr>
          <a:xfrm>
            <a:off x="4823452" y="25456"/>
            <a:ext cx="25698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01 al 28 de Febrero de 2025 </a:t>
            </a: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146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ciudadana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668811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Iniciativa popular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iniciativa popular es el derecho de los ciudadanos coahuilenses y de los que sin serlo acrediten haber residido en el Estado por más de tres años para iniciar leyes, decretos, reglamentos o normas administrativas de carácter general.</a:t>
            </a:r>
          </a:p>
          <a:p>
            <a:pPr marL="0" indent="0" algn="just">
              <a:buNone/>
            </a:pPr>
            <a:endParaRPr lang="es-MX" sz="20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39 de la Ley de Participación Ciudadana para el Estado de Coahuila de Zaragoza.</a:t>
            </a:r>
          </a:p>
          <a:p>
            <a:pPr algn="r"/>
            <a:endParaRPr lang="es-MX" sz="2000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EAAFD6F-F6CC-423F-5458-91AF6C12E134}"/>
              </a:ext>
            </a:extLst>
          </p:cNvPr>
          <p:cNvSpPr/>
          <p:nvPr/>
        </p:nvSpPr>
        <p:spPr>
          <a:xfrm>
            <a:off x="4823452" y="730816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4B3CABD-7BBB-9E14-4B9F-A1B7A89CD23E}"/>
              </a:ext>
            </a:extLst>
          </p:cNvPr>
          <p:cNvSpPr/>
          <p:nvPr/>
        </p:nvSpPr>
        <p:spPr>
          <a:xfrm>
            <a:off x="4823452" y="25456"/>
            <a:ext cx="25698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01 al 28 de Febrero de 2025 </a:t>
            </a: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672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A650CC-8F3D-44E3-8786-9936D3C71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812" y="1975854"/>
            <a:ext cx="6494585" cy="46672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Ley de Participación Ciudadana para el Estado de Coahuila de Zaragoza, aprobada el 01 de noviembre de 2001 establece que los </a:t>
            </a:r>
            <a:r>
              <a:rPr lang="es-MX" u="sng" dirty="0">
                <a:solidFill>
                  <a:schemeClr val="bg2">
                    <a:lumMod val="25000"/>
                  </a:schemeClr>
                </a:solidFill>
              </a:rPr>
              <a:t>instrumentos de participación comunitaria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son: la consulta popular, la colaboración comunitaria y la audiencia pública.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90640F5-1476-4179-A434-D6E49DC2CD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FFFF8D4-9730-416E-8A95-6CAF5F3D24F0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F9FAF89B-C57B-4BC5-8658-CD0C5F1D2F59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CE989EE-D088-4903-9A79-EFB034B0C2AC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EF0D243-2E9E-FFF5-2283-B7B74B716088}"/>
              </a:ext>
            </a:extLst>
          </p:cNvPr>
          <p:cNvSpPr/>
          <p:nvPr/>
        </p:nvSpPr>
        <p:spPr>
          <a:xfrm>
            <a:off x="4823452" y="730816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0FB1F40-9671-366C-213F-37C85153549F}"/>
              </a:ext>
            </a:extLst>
          </p:cNvPr>
          <p:cNvSpPr/>
          <p:nvPr/>
        </p:nvSpPr>
        <p:spPr>
          <a:xfrm>
            <a:off x="4823452" y="25456"/>
            <a:ext cx="25698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01 al 28 de Febrero de 2025 </a:t>
            </a: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063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668811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La consulta popular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consulta popular es el instrumento mediante el cual los habitantes coahuilenses emiten su opinión y/o propuestas de solución a asuntos de interés público o problemas comunitarios del lugar donde residen.</a:t>
            </a:r>
            <a:endParaRPr lang="es-MX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endParaRPr lang="es-MX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74 de la Ley de Participación Ciudadana para el Estado de Coahuila de Zaragoza.</a:t>
            </a:r>
            <a:endParaRPr lang="es-MX" sz="36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2BEDFC5-1762-3170-3820-DEFFBFE3587B}"/>
              </a:ext>
            </a:extLst>
          </p:cNvPr>
          <p:cNvSpPr/>
          <p:nvPr/>
        </p:nvSpPr>
        <p:spPr>
          <a:xfrm>
            <a:off x="4823452" y="730816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B1FDEE7-73AD-EEFA-85B6-2DD638FB9CCA}"/>
              </a:ext>
            </a:extLst>
          </p:cNvPr>
          <p:cNvSpPr/>
          <p:nvPr/>
        </p:nvSpPr>
        <p:spPr>
          <a:xfrm>
            <a:off x="4823452" y="25456"/>
            <a:ext cx="25698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01 al 28 de Febrero de 2025 </a:t>
            </a: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969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668811"/>
            <a:ext cx="7389687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La colaboración comunitaria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colaboración comunitaria es el instrumento mediante el cual los habitantes coahuilenses coadyuvan con las funciones de los gobiernos estatal y/o municipal.</a:t>
            </a:r>
            <a:endParaRPr lang="es-MX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endParaRPr lang="es-MX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83 de la Ley de Participación Ciudadana para el Estado de Coahuila de Zaragoza.</a:t>
            </a:r>
            <a:endParaRPr lang="es-MX" sz="36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EFC3704-62D8-1696-59FD-1A6B5ACF82C3}"/>
              </a:ext>
            </a:extLst>
          </p:cNvPr>
          <p:cNvSpPr/>
          <p:nvPr/>
        </p:nvSpPr>
        <p:spPr>
          <a:xfrm>
            <a:off x="4823452" y="730816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57898EE-95AD-FC25-5A93-570C7A53469D}"/>
              </a:ext>
            </a:extLst>
          </p:cNvPr>
          <p:cNvSpPr/>
          <p:nvPr/>
        </p:nvSpPr>
        <p:spPr>
          <a:xfrm>
            <a:off x="4823452" y="25456"/>
            <a:ext cx="25698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01 al 28 de Febrero de 2025 </a:t>
            </a: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05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21, fracción XIV.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668811"/>
            <a:ext cx="7389687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La audiencia pública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audiencia pública es el derecho de los habitantes coahuilenses para que las autoridades competentes de los gobiernos estatal o municipal, los reciban para tratar asuntos de interés público.</a:t>
            </a:r>
            <a:endParaRPr lang="es-MX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endParaRPr lang="es-MX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88 de la Ley de Participación Ciudadana para el Estado de Coahuila de Zaragoza.</a:t>
            </a:r>
            <a:endParaRPr lang="es-MX" sz="36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87305D9-5F61-B2A7-8862-5E7F8D9B341B}"/>
              </a:ext>
            </a:extLst>
          </p:cNvPr>
          <p:cNvSpPr/>
          <p:nvPr/>
        </p:nvSpPr>
        <p:spPr>
          <a:xfrm>
            <a:off x="4823452" y="730816"/>
            <a:ext cx="28295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 </a:t>
            </a:r>
            <a:r>
              <a:rPr lang="es-MX" sz="1200" b="1" dirty="0">
                <a:solidFill>
                  <a:srgbClr val="002060"/>
                </a:solidFill>
              </a:rPr>
              <a:t>Lcda. María de Jesús Saucedo Rodríguez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Directora Ejecutiva de Participación Ciudadana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B5C44-CC21-13BB-96EB-417CF496316C}"/>
              </a:ext>
            </a:extLst>
          </p:cNvPr>
          <p:cNvSpPr/>
          <p:nvPr/>
        </p:nvSpPr>
        <p:spPr>
          <a:xfrm>
            <a:off x="4823452" y="25456"/>
            <a:ext cx="25698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01 al 28 de Febrero de 2025 </a:t>
            </a:r>
          </a:p>
          <a:p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5525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</TotalTime>
  <Words>887</Words>
  <Application>Microsoft Office PowerPoint</Application>
  <PresentationFormat>Panorámica</PresentationFormat>
  <Paragraphs>97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Helvetica</vt:lpstr>
      <vt:lpstr>Tema de Office</vt:lpstr>
      <vt:lpstr>Presentación de PowerPoint</vt:lpstr>
      <vt:lpstr>Mecanismos de participación ciudadana</vt:lpstr>
      <vt:lpstr>Plebiscito</vt:lpstr>
      <vt:lpstr>Referendo </vt:lpstr>
      <vt:lpstr>Iniciativa popular</vt:lpstr>
      <vt:lpstr>Presentación de PowerPoint</vt:lpstr>
      <vt:lpstr>La consulta popular</vt:lpstr>
      <vt:lpstr>La colaboración comunitaria</vt:lpstr>
      <vt:lpstr>La audiencia pública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81</cp:revision>
  <dcterms:created xsi:type="dcterms:W3CDTF">2018-06-12T17:12:20Z</dcterms:created>
  <dcterms:modified xsi:type="dcterms:W3CDTF">2025-03-04T22:52:06Z</dcterms:modified>
</cp:coreProperties>
</file>